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r:id="rId28" roundtripDataSignature="AMtx7mhQRXSCh0YqkJDT0m0MJeIx5eeXA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customschemas.google.com/relationships/presentationmetadata" Target="metadata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7" name="Google Shape;87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01" name="Google Shape;201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09" name="Google Shape;209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16" name="Google Shape;216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22" name="Google Shape;222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30" name="Google Shape;230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37" name="Google Shape;237;p3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44" name="Google Shape;244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51" name="Google Shape;251;p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58" name="Google Shape;258;p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64" name="Google Shape;264;p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1" name="Google Shape;91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70" name="Google Shape;270;p2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77" name="Google Shape;277;p2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83" name="Google Shape;283;p2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6" name="Google Shape;96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6" name="Google Shape;106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7" name="Google Shape;127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4" name="Google Shape;134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0" name="Google Shape;150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65" name="Google Shape;165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9" name="Google Shape;179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5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" name="Google Shape;14;p2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2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34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34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9" name="Google Shape;69;p34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0" name="Google Shape;70;p3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3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3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3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35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6" name="Google Shape;76;p3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3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3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36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36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2" name="Google Shape;82;p3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3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3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rebuchet MS"/>
              <a:buNone/>
              <a:defRPr b="0" i="0" sz="4800" u="sng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2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2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2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2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28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28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9" name="Google Shape;29;p2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2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2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29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29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5" name="Google Shape;35;p2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2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2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3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30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41" name="Google Shape;41;p30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42" name="Google Shape;42;p3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3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3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31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8" name="Google Shape;48;p31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9" name="Google Shape;49;p31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0" name="Google Shape;50;p31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1" name="Google Shape;51;p3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3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3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ólo el título" type="titleOnly">
  <p:cSld name="TITLE_ONLY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3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3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3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33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33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2" name="Google Shape;62;p33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3" name="Google Shape;63;p3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3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3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2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2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2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2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Relationship Id="rId4" Type="http://schemas.openxmlformats.org/officeDocument/2006/relationships/image" Target="../media/image31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9.png"/><Relationship Id="rId4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1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Relationship Id="rId4" Type="http://schemas.openxmlformats.org/officeDocument/2006/relationships/image" Target="../media/image2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png"/><Relationship Id="rId4" Type="http://schemas.openxmlformats.org/officeDocument/2006/relationships/image" Target="../media/image1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Relationship Id="rId4" Type="http://schemas.openxmlformats.org/officeDocument/2006/relationships/image" Target="../media/image2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5.png"/><Relationship Id="rId4" Type="http://schemas.openxmlformats.org/officeDocument/2006/relationships/image" Target="../media/image3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4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7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8.png"/><Relationship Id="rId4" Type="http://schemas.openxmlformats.org/officeDocument/2006/relationships/image" Target="../media/image2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Relationship Id="rId4" Type="http://schemas.openxmlformats.org/officeDocument/2006/relationships/image" Target="../media/image1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image" Target="../media/image2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0"/>
          <p:cNvSpPr txBox="1"/>
          <p:nvPr>
            <p:ph type="title"/>
          </p:nvPr>
        </p:nvSpPr>
        <p:spPr>
          <a:xfrm>
            <a:off x="2694481" y="4170580"/>
            <a:ext cx="4036102" cy="149015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12700">
            <a:spAutoFit/>
          </a:bodyPr>
          <a:lstStyle/>
          <a:p>
            <a:pPr indent="0" lvl="0" marL="127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imes New Roman"/>
              <a:buNone/>
            </a:pPr>
            <a:r>
              <a:rPr lang="es-MX" sz="4800" u="none">
                <a:latin typeface="Times New Roman"/>
                <a:ea typeface="Times New Roman"/>
                <a:cs typeface="Times New Roman"/>
                <a:sym typeface="Times New Roman"/>
              </a:rPr>
              <a:t>Funcionalidades</a:t>
            </a:r>
            <a:br>
              <a:rPr lang="es-MX" sz="4800" u="none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s-MX" sz="4800" u="none">
                <a:latin typeface="Times New Roman"/>
                <a:ea typeface="Times New Roman"/>
                <a:cs typeface="Times New Roman"/>
                <a:sym typeface="Times New Roman"/>
              </a:rPr>
              <a:t>Principales</a:t>
            </a:r>
            <a:endParaRPr sz="4800" u="non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204" name="Google Shape;204;p10"/>
          <p:cNvCxnSpPr/>
          <p:nvPr/>
        </p:nvCxnSpPr>
        <p:spPr>
          <a:xfrm>
            <a:off x="3023856" y="4909361"/>
            <a:ext cx="3456051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reflection blurRad="0" dir="0" dist="0" endA="300" endPos="90000" kx="0" rotWithShape="0" algn="bl" stA="50000" stPos="0" sy="-100000" ky="0"/>
          </a:effectLst>
        </p:spPr>
      </p:cxnSp>
      <p:pic>
        <p:nvPicPr>
          <p:cNvPr id="205" name="Google Shape;205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9922" y="0"/>
            <a:ext cx="2574559" cy="26386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10"/>
          <p:cNvPicPr preferRelativeResize="0"/>
          <p:nvPr/>
        </p:nvPicPr>
        <p:blipFill rotWithShape="1">
          <a:blip r:embed="rId4">
            <a:alphaModFix/>
          </a:blip>
          <a:srcRect b="0" l="24966" r="21376" t="0"/>
          <a:stretch/>
        </p:blipFill>
        <p:spPr>
          <a:xfrm>
            <a:off x="3708925" y="604225"/>
            <a:ext cx="4531174" cy="1227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1"/>
          <p:cNvSpPr txBox="1"/>
          <p:nvPr>
            <p:ph type="title"/>
          </p:nvPr>
        </p:nvSpPr>
        <p:spPr>
          <a:xfrm>
            <a:off x="457200" y="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mes New Roman"/>
              <a:buNone/>
            </a:pPr>
            <a:r>
              <a:rPr lang="es-MX" sz="3600">
                <a:latin typeface="Times New Roman"/>
                <a:ea typeface="Times New Roman"/>
                <a:cs typeface="Times New Roman"/>
                <a:sym typeface="Times New Roman"/>
              </a:rPr>
              <a:t>Uso del mapa</a:t>
            </a:r>
            <a:endParaRPr sz="3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12" name="Google Shape;212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1076014"/>
            <a:ext cx="3919930" cy="4229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66870" y="1600814"/>
            <a:ext cx="3919930" cy="42414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2"/>
          <p:cNvSpPr txBox="1"/>
          <p:nvPr>
            <p:ph type="title"/>
          </p:nvPr>
        </p:nvSpPr>
        <p:spPr>
          <a:xfrm>
            <a:off x="457200" y="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mes New Roman"/>
              <a:buNone/>
            </a:pPr>
            <a:r>
              <a:rPr lang="es-MX" sz="3600">
                <a:latin typeface="Times New Roman"/>
                <a:ea typeface="Times New Roman"/>
                <a:cs typeface="Times New Roman"/>
                <a:sym typeface="Times New Roman"/>
              </a:rPr>
              <a:t>Uso del sistema de comments</a:t>
            </a:r>
            <a:endParaRPr sz="3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19" name="Google Shape;219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116900"/>
            <a:ext cx="8839200" cy="1425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4"/>
          <p:cNvSpPr txBox="1"/>
          <p:nvPr>
            <p:ph type="title"/>
          </p:nvPr>
        </p:nvSpPr>
        <p:spPr>
          <a:xfrm>
            <a:off x="2231659" y="4178717"/>
            <a:ext cx="5175356" cy="149015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12700">
            <a:spAutoFit/>
          </a:bodyPr>
          <a:lstStyle/>
          <a:p>
            <a:pPr indent="0" lvl="0" marL="127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imes New Roman"/>
              <a:buNone/>
            </a:pPr>
            <a:r>
              <a:rPr lang="es-MX" sz="4800" u="none">
                <a:latin typeface="Times New Roman"/>
                <a:ea typeface="Times New Roman"/>
                <a:cs typeface="Times New Roman"/>
                <a:sym typeface="Times New Roman"/>
              </a:rPr>
              <a:t>Código y Tecnologías Usadas</a:t>
            </a:r>
            <a:endParaRPr sz="4800" u="non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225" name="Google Shape;225;p14"/>
          <p:cNvCxnSpPr/>
          <p:nvPr/>
        </p:nvCxnSpPr>
        <p:spPr>
          <a:xfrm>
            <a:off x="3023856" y="4909361"/>
            <a:ext cx="3456051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reflection blurRad="0" dir="0" dist="0" endA="300" endPos="90000" kx="0" rotWithShape="0" algn="bl" stA="50000" stPos="0" sy="-100000" ky="0"/>
          </a:effectLst>
        </p:spPr>
      </p:cxnSp>
      <p:pic>
        <p:nvPicPr>
          <p:cNvPr id="226" name="Google Shape;226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4228" y="1568508"/>
            <a:ext cx="3574862" cy="2480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4200" y="308771"/>
            <a:ext cx="3807499" cy="27604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5"/>
          <p:cNvSpPr txBox="1"/>
          <p:nvPr>
            <p:ph type="title"/>
          </p:nvPr>
        </p:nvSpPr>
        <p:spPr>
          <a:xfrm>
            <a:off x="457200" y="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mes New Roman"/>
              <a:buNone/>
            </a:pPr>
            <a:r>
              <a:rPr lang="es-MX" sz="3600">
                <a:latin typeface="Times New Roman"/>
                <a:ea typeface="Times New Roman"/>
                <a:cs typeface="Times New Roman"/>
                <a:sym typeface="Times New Roman"/>
              </a:rPr>
              <a:t>Código del inicio de sesión</a:t>
            </a:r>
            <a:endParaRPr sz="3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33" name="Google Shape;233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2419" y="989351"/>
            <a:ext cx="5478822" cy="3739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22759" y="2732276"/>
            <a:ext cx="5478822" cy="32793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7"/>
          <p:cNvSpPr txBox="1"/>
          <p:nvPr>
            <p:ph type="title"/>
          </p:nvPr>
        </p:nvSpPr>
        <p:spPr>
          <a:xfrm>
            <a:off x="457200" y="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mes New Roman"/>
              <a:buNone/>
            </a:pPr>
            <a:r>
              <a:rPr lang="es-MX" sz="3600">
                <a:latin typeface="Times New Roman"/>
                <a:ea typeface="Times New Roman"/>
                <a:cs typeface="Times New Roman"/>
                <a:sym typeface="Times New Roman"/>
              </a:rPr>
              <a:t>Código del mapa</a:t>
            </a:r>
            <a:endParaRPr sz="3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40" name="Google Shape;240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4517" y="1475025"/>
            <a:ext cx="4271142" cy="3907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27501" y="1925756"/>
            <a:ext cx="4516499" cy="30064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16"/>
          <p:cNvSpPr txBox="1"/>
          <p:nvPr>
            <p:ph type="title"/>
          </p:nvPr>
        </p:nvSpPr>
        <p:spPr>
          <a:xfrm>
            <a:off x="457200" y="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mes New Roman"/>
              <a:buNone/>
            </a:pPr>
            <a:r>
              <a:rPr lang="es-MX" sz="3600">
                <a:latin typeface="Times New Roman"/>
                <a:ea typeface="Times New Roman"/>
                <a:cs typeface="Times New Roman"/>
                <a:sym typeface="Times New Roman"/>
              </a:rPr>
              <a:t>Código del sistema de comments</a:t>
            </a:r>
            <a:endParaRPr sz="3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47" name="Google Shape;24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1143000"/>
            <a:ext cx="4921100" cy="332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73450" y="3132350"/>
            <a:ext cx="3460900" cy="26706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18"/>
          <p:cNvSpPr txBox="1"/>
          <p:nvPr/>
        </p:nvSpPr>
        <p:spPr>
          <a:xfrm>
            <a:off x="709785" y="3748060"/>
            <a:ext cx="7724429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es-MX" sz="4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Conclusión</a:t>
            </a:r>
            <a:endParaRPr b="0" i="0" sz="4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254" name="Google Shape;254;p18"/>
          <p:cNvCxnSpPr/>
          <p:nvPr/>
        </p:nvCxnSpPr>
        <p:spPr>
          <a:xfrm>
            <a:off x="2843975" y="4579057"/>
            <a:ext cx="3456051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reflection blurRad="0" dir="0" dist="0" endA="300" endPos="90000" kx="0" rotWithShape="0" algn="bl" stA="50000" stPos="0" sy="-100000" ky="0"/>
          </a:effectLst>
        </p:spPr>
      </p:cxnSp>
      <p:pic>
        <p:nvPicPr>
          <p:cNvPr id="255" name="Google Shape;255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99028" y="0"/>
            <a:ext cx="6545944" cy="29524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9"/>
          <p:cNvSpPr txBox="1"/>
          <p:nvPr>
            <p:ph type="title"/>
          </p:nvPr>
        </p:nvSpPr>
        <p:spPr>
          <a:xfrm>
            <a:off x="427126" y="431264"/>
            <a:ext cx="7192874" cy="136704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12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Times New Roman"/>
              <a:buNone/>
            </a:pPr>
            <a:br>
              <a:rPr lang="es-MX" sz="2100" u="none">
                <a:latin typeface="Times New Roman"/>
                <a:ea typeface="Times New Roman"/>
                <a:cs typeface="Times New Roman"/>
                <a:sym typeface="Times New Roman"/>
              </a:rPr>
            </a:br>
            <a:br>
              <a:rPr lang="es-MX" sz="2100" u="none">
                <a:latin typeface="Times New Roman"/>
                <a:ea typeface="Times New Roman"/>
                <a:cs typeface="Times New Roman"/>
                <a:sym typeface="Times New Roman"/>
              </a:rPr>
            </a:br>
            <a:br>
              <a:rPr lang="es-MX" sz="1000">
                <a:latin typeface="Times New Roman"/>
                <a:ea typeface="Times New Roman"/>
                <a:cs typeface="Times New Roman"/>
                <a:sym typeface="Times New Roman"/>
              </a:rPr>
            </a:br>
            <a:br>
              <a:rPr b="1" lang="es-MX" sz="1500"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21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Código QR&#10;&#10;Descripción generada automáticamente" id="261" name="Google Shape;261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45961" y="431264"/>
            <a:ext cx="5252075" cy="5906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20"/>
          <p:cNvSpPr txBox="1"/>
          <p:nvPr>
            <p:ph type="title"/>
          </p:nvPr>
        </p:nvSpPr>
        <p:spPr>
          <a:xfrm>
            <a:off x="427126" y="431264"/>
            <a:ext cx="7192874" cy="136704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12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Times New Roman"/>
              <a:buNone/>
            </a:pPr>
            <a:br>
              <a:rPr lang="es-MX" sz="2100" u="none">
                <a:latin typeface="Times New Roman"/>
                <a:ea typeface="Times New Roman"/>
                <a:cs typeface="Times New Roman"/>
                <a:sym typeface="Times New Roman"/>
              </a:rPr>
            </a:br>
            <a:br>
              <a:rPr lang="es-MX" sz="2100" u="none">
                <a:latin typeface="Times New Roman"/>
                <a:ea typeface="Times New Roman"/>
                <a:cs typeface="Times New Roman"/>
                <a:sym typeface="Times New Roman"/>
              </a:rPr>
            </a:br>
            <a:br>
              <a:rPr lang="es-MX" sz="1000">
                <a:latin typeface="Times New Roman"/>
                <a:ea typeface="Times New Roman"/>
                <a:cs typeface="Times New Roman"/>
                <a:sym typeface="Times New Roman"/>
              </a:rPr>
            </a:br>
            <a:br>
              <a:rPr b="1" lang="es-MX" sz="1500"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21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Código QR&#10;&#10;Descripción generada automáticamente" id="267" name="Google Shape;267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55906" y="-240956"/>
            <a:ext cx="5232188" cy="58837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Vista desde lo alto de una montaña junto a un edificio&#10;&#10;Descripción generada automáticamente con confianza baja" id="93" name="Google Shape;93;p2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14796" y="53866"/>
            <a:ext cx="4714407" cy="58897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1"/>
          <p:cNvSpPr txBox="1"/>
          <p:nvPr/>
        </p:nvSpPr>
        <p:spPr>
          <a:xfrm>
            <a:off x="709785" y="3748060"/>
            <a:ext cx="7724429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es-MX" sz="4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Agradecimientos</a:t>
            </a:r>
            <a:endParaRPr b="0" i="0" sz="4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273" name="Google Shape;273;p21"/>
          <p:cNvCxnSpPr/>
          <p:nvPr/>
        </p:nvCxnSpPr>
        <p:spPr>
          <a:xfrm>
            <a:off x="2843975" y="4579057"/>
            <a:ext cx="3456051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reflection blurRad="0" dir="0" dist="0" endA="300" endPos="90000" kx="0" rotWithShape="0" algn="bl" stA="50000" stPos="0" sy="-100000" ky="0"/>
          </a:effectLst>
        </p:spPr>
      </p:cxnSp>
      <p:pic>
        <p:nvPicPr>
          <p:cNvPr id="274" name="Google Shape;274;p21"/>
          <p:cNvPicPr preferRelativeResize="0"/>
          <p:nvPr/>
        </p:nvPicPr>
        <p:blipFill rotWithShape="1">
          <a:blip r:embed="rId3">
            <a:alphaModFix/>
          </a:blip>
          <a:srcRect b="0" l="0" r="0" t="34308"/>
          <a:stretch/>
        </p:blipFill>
        <p:spPr>
          <a:xfrm>
            <a:off x="1289730" y="0"/>
            <a:ext cx="6564539" cy="32375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2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s-MX">
                <a:latin typeface="Times New Roman"/>
                <a:ea typeface="Times New Roman"/>
                <a:cs typeface="Times New Roman"/>
                <a:sym typeface="Times New Roman"/>
              </a:rPr>
              <a:t>Agradecimientos</a:t>
            </a:r>
            <a:endParaRPr/>
          </a:p>
        </p:txBody>
      </p:sp>
      <p:sp>
        <p:nvSpPr>
          <p:cNvPr id="280" name="Google Shape;280;p22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s-MX" sz="2000">
                <a:latin typeface="Times New Roman"/>
                <a:ea typeface="Times New Roman"/>
                <a:cs typeface="Times New Roman"/>
                <a:sym typeface="Times New Roman"/>
              </a:rPr>
              <a:t>Agradecemos profundamente a Spotify por acompañarnos en todas esas noches de trasnochos para poder terminar este proyecto.</a:t>
            </a:r>
            <a:endParaRPr/>
          </a:p>
          <a:p>
            <a:pPr indent="0" lvl="0" marL="0" rtl="0" algn="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s-MX" sz="2000">
                <a:latin typeface="Times New Roman"/>
                <a:ea typeface="Times New Roman"/>
                <a:cs typeface="Times New Roman"/>
                <a:sym typeface="Times New Roman"/>
              </a:rPr>
              <a:t>A Visual Studio Code, por brindarnos de un lugar seguro para poder programar todo lo que la página pedía sin preocuparnos por nada más.</a:t>
            </a:r>
            <a:endParaRPr/>
          </a:p>
          <a:p>
            <a:pPr indent="0" lvl="0" marL="0" rtl="0" algn="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s-MX" sz="2000">
                <a:latin typeface="Times New Roman"/>
                <a:ea typeface="Times New Roman"/>
                <a:cs typeface="Times New Roman"/>
                <a:sym typeface="Times New Roman"/>
              </a:rPr>
              <a:t>A el youtuber indio que descubrimos a las 3 am que explicaba de forma maravillosa la forma de usar las APIs que usamos para este proyecto.</a:t>
            </a:r>
            <a:endParaRPr/>
          </a:p>
          <a:p>
            <a:pPr indent="0" lvl="0" marL="0" rtl="0" algn="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s-MX" sz="2000">
                <a:latin typeface="Times New Roman"/>
                <a:ea typeface="Times New Roman"/>
                <a:cs typeface="Times New Roman"/>
                <a:sym typeface="Times New Roman"/>
              </a:rPr>
              <a:t>También más que todo a la Monster por darnos las energías y los alientos necesarios para poder terminar este proyecto, tal cual como lo visualizamos meses atrás.</a:t>
            </a:r>
            <a:endParaRPr/>
          </a:p>
          <a:p>
            <a:pPr indent="0" lvl="0" marL="0" rtl="0" algn="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s-MX" sz="2000">
                <a:latin typeface="Times New Roman"/>
                <a:ea typeface="Times New Roman"/>
                <a:cs typeface="Times New Roman"/>
                <a:sym typeface="Times New Roman"/>
              </a:rPr>
              <a:t>Y por último a mi ex, por dejarme un insomnio tan fuerte que puede aprovechar para completar este proyecto como siempre ha de haber sido.</a:t>
            </a:r>
            <a:endParaRPr/>
          </a:p>
          <a:p>
            <a:pPr indent="0" lvl="0" marL="0" rtl="0" algn="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s-MX" sz="2000">
                <a:latin typeface="Times New Roman"/>
                <a:ea typeface="Times New Roman"/>
                <a:cs typeface="Times New Roman"/>
                <a:sym typeface="Times New Roman"/>
              </a:rPr>
              <a:t>Gracias, sin ninguno de ustedes este proyecto no habría sido posible nunca, les agradecemos desde el fondo de nuestros corazones. 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23"/>
          <p:cNvSpPr txBox="1"/>
          <p:nvPr/>
        </p:nvSpPr>
        <p:spPr>
          <a:xfrm>
            <a:off x="3514722" y="2920654"/>
            <a:ext cx="2093483" cy="50270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1" lang="es-MX" sz="3200" u="none" cap="none" strike="noStrike">
                <a:solidFill>
                  <a:srgbClr val="172B7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Gracias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p23"/>
          <p:cNvSpPr/>
          <p:nvPr/>
        </p:nvSpPr>
        <p:spPr>
          <a:xfrm>
            <a:off x="2009775" y="5838825"/>
            <a:ext cx="5238750" cy="502702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509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7" name="Google Shape;287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6088079"/>
            <a:ext cx="9144000" cy="769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8" name="Google Shape;98;p3"/>
          <p:cNvCxnSpPr/>
          <p:nvPr/>
        </p:nvCxnSpPr>
        <p:spPr>
          <a:xfrm>
            <a:off x="1862517" y="4096664"/>
            <a:ext cx="5810117" cy="0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254"/>
              </a:srgbClr>
            </a:outerShdw>
          </a:effectLst>
        </p:spPr>
      </p:cxnSp>
      <p:sp>
        <p:nvSpPr>
          <p:cNvPr id="99" name="Google Shape;99;p3"/>
          <p:cNvSpPr txBox="1"/>
          <p:nvPr/>
        </p:nvSpPr>
        <p:spPr>
          <a:xfrm>
            <a:off x="-1" y="1632480"/>
            <a:ext cx="9144001" cy="9701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7E"/>
              </a:buClr>
              <a:buSzPts val="4000"/>
              <a:buFont typeface="Times New Roman"/>
              <a:buNone/>
            </a:pPr>
            <a:r>
              <a:rPr b="0" i="0" lang="es-MX" sz="4000" u="none" cap="none" strike="noStrike">
                <a:solidFill>
                  <a:srgbClr val="172B7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Proyecto final de introducción a las ciencias de la computación y la programación: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7E"/>
              </a:buClr>
              <a:buSzPts val="4000"/>
              <a:buFont typeface="Times New Roman"/>
              <a:buNone/>
            </a:pPr>
            <a:r>
              <a:rPr b="0" i="0" lang="es-MX" sz="4000" u="none" cap="none" strike="noStrike">
                <a:solidFill>
                  <a:srgbClr val="172B7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Esquematización virtual del micro mercado universitario</a:t>
            </a:r>
            <a:endParaRPr b="0" i="0" sz="4000" u="none" cap="none" strike="noStrike">
              <a:solidFill>
                <a:srgbClr val="172B7E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0" name="Google Shape;100;p3"/>
          <p:cNvSpPr txBox="1"/>
          <p:nvPr/>
        </p:nvSpPr>
        <p:spPr>
          <a:xfrm>
            <a:off x="0" y="4095426"/>
            <a:ext cx="914400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s-MX" sz="1800" u="none" cap="none" strike="noStrike">
                <a:solidFill>
                  <a:srgbClr val="7F7F7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Docente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s-MX" sz="1800" u="none" cap="none" strike="noStrike">
                <a:solidFill>
                  <a:srgbClr val="7F7F7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Dr. Humberto Sarria Zapata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3"/>
          <p:cNvSpPr txBox="1"/>
          <p:nvPr/>
        </p:nvSpPr>
        <p:spPr>
          <a:xfrm>
            <a:off x="-1" y="5095007"/>
            <a:ext cx="9144000" cy="9701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2B7E"/>
              </a:buClr>
              <a:buSzPts val="1800"/>
              <a:buFont typeface="Times New Roman"/>
              <a:buNone/>
            </a:pPr>
            <a:r>
              <a:rPr b="0" i="0" lang="es-MX" sz="1800" u="none" cap="none" strike="noStrike">
                <a:solidFill>
                  <a:srgbClr val="172B7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Facultad de Ciencias – Departamento de Matemáticas – Sede Bogotá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3"/>
          <p:cNvSpPr txBox="1"/>
          <p:nvPr/>
        </p:nvSpPr>
        <p:spPr>
          <a:xfrm>
            <a:off x="-1" y="4742995"/>
            <a:ext cx="914400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s-MX" sz="1800" u="none" cap="none" strike="noStrike">
                <a:solidFill>
                  <a:srgbClr val="7F7F7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Estudiantes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s-MX" sz="1800" u="none" cap="none" strike="noStrike">
                <a:solidFill>
                  <a:srgbClr val="7F7F7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Jean Paul Niño Barragán, Juan Sebastián Ochoa Cicua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3" name="Google Shape;103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3267" y="9368"/>
            <a:ext cx="1619250" cy="68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írculo&#10;&#10;Descripción generada automáticamente" id="108" name="Google Shape;108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3062558">
            <a:off x="-2305791" y="-3349517"/>
            <a:ext cx="9040967" cy="9040967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4"/>
          <p:cNvSpPr txBox="1"/>
          <p:nvPr>
            <p:ph type="title"/>
          </p:nvPr>
        </p:nvSpPr>
        <p:spPr>
          <a:xfrm>
            <a:off x="304291" y="1789625"/>
            <a:ext cx="2405380" cy="61619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13325">
            <a:spAutoFit/>
          </a:bodyPr>
          <a:lstStyle/>
          <a:p>
            <a:pPr indent="0" lvl="0" marL="12700" rtl="0" algn="ctr">
              <a:lnSpc>
                <a:spcPct val="116296"/>
              </a:lnSpc>
              <a:spcBef>
                <a:spcPts val="0"/>
              </a:spcBef>
              <a:spcAft>
                <a:spcPts val="0"/>
              </a:spcAft>
              <a:buClr>
                <a:srgbClr val="6D1D6B"/>
              </a:buClr>
              <a:buSzPts val="4050"/>
              <a:buFont typeface="Times New Roman"/>
              <a:buNone/>
            </a:pPr>
            <a:r>
              <a:rPr b="1" lang="es-MX" sz="4050" u="none">
                <a:solidFill>
                  <a:srgbClr val="6D1D6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Contenido</a:t>
            </a:r>
            <a:endParaRPr sz="4050">
              <a:solidFill>
                <a:srgbClr val="6D1D6B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0" name="Google Shape;110;p4"/>
          <p:cNvSpPr txBox="1"/>
          <p:nvPr/>
        </p:nvSpPr>
        <p:spPr>
          <a:xfrm>
            <a:off x="4977706" y="3113764"/>
            <a:ext cx="2944044" cy="2590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baseline="30000" i="0" lang="es-MX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Código y tecnologías usadas</a:t>
            </a:r>
            <a:endParaRPr b="0" baseline="30000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1" name="Google Shape;111;p4"/>
          <p:cNvSpPr/>
          <p:nvPr/>
        </p:nvSpPr>
        <p:spPr>
          <a:xfrm>
            <a:off x="4253322" y="2962656"/>
            <a:ext cx="585470" cy="584200"/>
          </a:xfrm>
          <a:custGeom>
            <a:rect b="b" l="l" r="r" t="t"/>
            <a:pathLst>
              <a:path extrusionOk="0" h="584200" w="585470">
                <a:moveTo>
                  <a:pt x="292608" y="0"/>
                </a:moveTo>
                <a:lnTo>
                  <a:pt x="0" y="291845"/>
                </a:lnTo>
                <a:lnTo>
                  <a:pt x="292608" y="583691"/>
                </a:lnTo>
                <a:lnTo>
                  <a:pt x="585215" y="291845"/>
                </a:lnTo>
                <a:lnTo>
                  <a:pt x="292608" y="0"/>
                </a:lnTo>
                <a:close/>
              </a:path>
            </a:pathLst>
          </a:custGeom>
          <a:solidFill>
            <a:srgbClr val="C66C1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2" name="Google Shape;112;p4"/>
          <p:cNvSpPr txBox="1"/>
          <p:nvPr/>
        </p:nvSpPr>
        <p:spPr>
          <a:xfrm>
            <a:off x="4396959" y="3082239"/>
            <a:ext cx="299720" cy="3314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-MX" sz="20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03</a:t>
            </a:r>
            <a:endParaRPr b="0" i="0" sz="20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3" name="Google Shape;113;p4"/>
          <p:cNvSpPr/>
          <p:nvPr/>
        </p:nvSpPr>
        <p:spPr>
          <a:xfrm>
            <a:off x="4928454" y="2279904"/>
            <a:ext cx="585470" cy="584200"/>
          </a:xfrm>
          <a:custGeom>
            <a:rect b="b" l="l" r="r" t="t"/>
            <a:pathLst>
              <a:path extrusionOk="0" h="584200" w="585470">
                <a:moveTo>
                  <a:pt x="292608" y="0"/>
                </a:moveTo>
                <a:lnTo>
                  <a:pt x="0" y="291846"/>
                </a:lnTo>
                <a:lnTo>
                  <a:pt x="292608" y="583692"/>
                </a:lnTo>
                <a:lnTo>
                  <a:pt x="585216" y="291846"/>
                </a:lnTo>
                <a:lnTo>
                  <a:pt x="292608" y="0"/>
                </a:lnTo>
                <a:close/>
              </a:path>
            </a:pathLst>
          </a:custGeom>
          <a:solidFill>
            <a:srgbClr val="00858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4" name="Google Shape;114;p4"/>
          <p:cNvSpPr txBox="1"/>
          <p:nvPr/>
        </p:nvSpPr>
        <p:spPr>
          <a:xfrm>
            <a:off x="5072091" y="2399487"/>
            <a:ext cx="299720" cy="3314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-MX" sz="20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02</a:t>
            </a:r>
            <a:endParaRPr b="0" i="0" sz="20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5" name="Google Shape;115;p4"/>
          <p:cNvSpPr txBox="1"/>
          <p:nvPr/>
        </p:nvSpPr>
        <p:spPr>
          <a:xfrm>
            <a:off x="6340220" y="1705198"/>
            <a:ext cx="2336813" cy="2584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-MX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Estructuración de la pagina</a:t>
            </a:r>
            <a:endParaRPr b="0" i="0" sz="16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6" name="Google Shape;116;p4"/>
          <p:cNvSpPr/>
          <p:nvPr/>
        </p:nvSpPr>
        <p:spPr>
          <a:xfrm>
            <a:off x="5612731" y="1565148"/>
            <a:ext cx="585470" cy="585470"/>
          </a:xfrm>
          <a:custGeom>
            <a:rect b="b" l="l" r="r" t="t"/>
            <a:pathLst>
              <a:path extrusionOk="0" h="585469" w="585470">
                <a:moveTo>
                  <a:pt x="292607" y="0"/>
                </a:moveTo>
                <a:lnTo>
                  <a:pt x="0" y="292608"/>
                </a:lnTo>
                <a:lnTo>
                  <a:pt x="292607" y="585215"/>
                </a:lnTo>
                <a:lnTo>
                  <a:pt x="585215" y="292608"/>
                </a:lnTo>
                <a:lnTo>
                  <a:pt x="292607" y="0"/>
                </a:lnTo>
                <a:close/>
              </a:path>
            </a:pathLst>
          </a:custGeom>
          <a:solidFill>
            <a:srgbClr val="A4C8C8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7" name="Google Shape;117;p4"/>
          <p:cNvSpPr txBox="1"/>
          <p:nvPr/>
        </p:nvSpPr>
        <p:spPr>
          <a:xfrm>
            <a:off x="5757002" y="1685036"/>
            <a:ext cx="299720" cy="3308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-MX" sz="20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01</a:t>
            </a:r>
            <a:endParaRPr b="0" i="0" sz="20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8" name="Google Shape;118;p4"/>
          <p:cNvSpPr txBox="1"/>
          <p:nvPr/>
        </p:nvSpPr>
        <p:spPr>
          <a:xfrm>
            <a:off x="4296202" y="3838842"/>
            <a:ext cx="2139315" cy="2584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-MX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Conclusión</a:t>
            </a:r>
            <a:endParaRPr b="0" i="0" sz="16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9" name="Google Shape;119;p4"/>
          <p:cNvSpPr txBox="1"/>
          <p:nvPr/>
        </p:nvSpPr>
        <p:spPr>
          <a:xfrm>
            <a:off x="3618259" y="4524952"/>
            <a:ext cx="2172970" cy="2584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-MX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Agradecimientos</a:t>
            </a:r>
            <a:endParaRPr b="0" i="0" sz="16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0" name="Google Shape;120;p4"/>
          <p:cNvSpPr txBox="1"/>
          <p:nvPr/>
        </p:nvSpPr>
        <p:spPr>
          <a:xfrm>
            <a:off x="5661002" y="2436020"/>
            <a:ext cx="2716530" cy="2584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-MX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Funcionalidades principales</a:t>
            </a:r>
            <a:endParaRPr b="0" i="0" sz="16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1" name="Google Shape;121;p4"/>
          <p:cNvSpPr/>
          <p:nvPr/>
        </p:nvSpPr>
        <p:spPr>
          <a:xfrm>
            <a:off x="2889152" y="4362054"/>
            <a:ext cx="585470" cy="584200"/>
          </a:xfrm>
          <a:custGeom>
            <a:rect b="b" l="l" r="r" t="t"/>
            <a:pathLst>
              <a:path extrusionOk="0" h="584200" w="585470">
                <a:moveTo>
                  <a:pt x="292608" y="0"/>
                </a:moveTo>
                <a:lnTo>
                  <a:pt x="0" y="291845"/>
                </a:lnTo>
                <a:lnTo>
                  <a:pt x="292608" y="583691"/>
                </a:lnTo>
                <a:lnTo>
                  <a:pt x="585215" y="291845"/>
                </a:lnTo>
                <a:lnTo>
                  <a:pt x="292608" y="0"/>
                </a:lnTo>
                <a:close/>
              </a:path>
            </a:pathLst>
          </a:custGeom>
          <a:solidFill>
            <a:srgbClr val="93473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2" name="Google Shape;122;p4"/>
          <p:cNvSpPr txBox="1"/>
          <p:nvPr/>
        </p:nvSpPr>
        <p:spPr>
          <a:xfrm>
            <a:off x="3032789" y="4481637"/>
            <a:ext cx="299720" cy="3314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-MX" sz="20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05</a:t>
            </a:r>
            <a:endParaRPr b="0" i="0" sz="20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3" name="Google Shape;123;p4"/>
          <p:cNvSpPr/>
          <p:nvPr/>
        </p:nvSpPr>
        <p:spPr>
          <a:xfrm>
            <a:off x="3564284" y="3679302"/>
            <a:ext cx="585470" cy="584200"/>
          </a:xfrm>
          <a:custGeom>
            <a:rect b="b" l="l" r="r" t="t"/>
            <a:pathLst>
              <a:path extrusionOk="0" h="584200" w="585470">
                <a:moveTo>
                  <a:pt x="292608" y="0"/>
                </a:moveTo>
                <a:lnTo>
                  <a:pt x="0" y="291846"/>
                </a:lnTo>
                <a:lnTo>
                  <a:pt x="292608" y="583692"/>
                </a:lnTo>
                <a:lnTo>
                  <a:pt x="585216" y="291846"/>
                </a:lnTo>
                <a:lnTo>
                  <a:pt x="292608" y="0"/>
                </a:lnTo>
                <a:close/>
              </a:path>
            </a:pathLst>
          </a:custGeom>
          <a:solidFill>
            <a:srgbClr val="D9814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4" name="Google Shape;124;p4"/>
          <p:cNvSpPr txBox="1"/>
          <p:nvPr/>
        </p:nvSpPr>
        <p:spPr>
          <a:xfrm>
            <a:off x="3707921" y="3798885"/>
            <a:ext cx="299720" cy="3314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-MX" sz="2000" u="none" cap="none" strike="noStrik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04</a:t>
            </a:r>
            <a:endParaRPr b="0" i="0" sz="20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5"/>
          <p:cNvSpPr txBox="1"/>
          <p:nvPr>
            <p:ph type="title"/>
          </p:nvPr>
        </p:nvSpPr>
        <p:spPr>
          <a:xfrm>
            <a:off x="2514600" y="3424778"/>
            <a:ext cx="4036102" cy="149015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12700">
            <a:spAutoFit/>
          </a:bodyPr>
          <a:lstStyle/>
          <a:p>
            <a:pPr indent="0" lvl="0" marL="127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imes New Roman"/>
              <a:buNone/>
            </a:pPr>
            <a:r>
              <a:rPr lang="es-MX" sz="4800" u="none">
                <a:latin typeface="Times New Roman"/>
                <a:ea typeface="Times New Roman"/>
                <a:cs typeface="Times New Roman"/>
                <a:sym typeface="Times New Roman"/>
              </a:rPr>
              <a:t>Estructuración de la pagina</a:t>
            </a:r>
            <a:endParaRPr sz="4800" u="non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30" name="Google Shape;130;p5"/>
          <p:cNvCxnSpPr/>
          <p:nvPr/>
        </p:nvCxnSpPr>
        <p:spPr>
          <a:xfrm>
            <a:off x="2843975" y="4163559"/>
            <a:ext cx="3456051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reflection blurRad="0" dir="0" dist="0" endA="300" endPos="90000" kx="0" rotWithShape="0" algn="bl" stA="50000" stPos="0" sy="-100000" ky="0"/>
          </a:effectLst>
        </p:spPr>
      </p:cxnSp>
      <p:pic>
        <p:nvPicPr>
          <p:cNvPr id="131" name="Google Shape;131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3688" y="-5"/>
            <a:ext cx="7177924" cy="3284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3858" y="1945052"/>
            <a:ext cx="5761952" cy="401043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6"/>
          <p:cNvSpPr txBox="1"/>
          <p:nvPr>
            <p:ph type="title"/>
          </p:nvPr>
        </p:nvSpPr>
        <p:spPr>
          <a:xfrm>
            <a:off x="457200" y="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mes New Roman"/>
              <a:buNone/>
            </a:pPr>
            <a:r>
              <a:rPr lang="es-MX" sz="3600">
                <a:latin typeface="Times New Roman"/>
                <a:ea typeface="Times New Roman"/>
                <a:cs typeface="Times New Roman"/>
                <a:sym typeface="Times New Roman"/>
              </a:rPr>
              <a:t>Página principal </a:t>
            </a:r>
            <a:endParaRPr sz="3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8" name="Google Shape;138;p6"/>
          <p:cNvSpPr txBox="1"/>
          <p:nvPr/>
        </p:nvSpPr>
        <p:spPr>
          <a:xfrm>
            <a:off x="299803" y="634370"/>
            <a:ext cx="185878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MX" sz="18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Logo de la pagina</a:t>
            </a:r>
            <a:endParaRPr b="0" i="0" sz="1800" u="none" cap="none" strike="noStrike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p6"/>
          <p:cNvSpPr txBox="1"/>
          <p:nvPr/>
        </p:nvSpPr>
        <p:spPr>
          <a:xfrm>
            <a:off x="6250898" y="634370"/>
            <a:ext cx="2593299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MX" sz="18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Botón para iniciar sesión o para ver el perfil</a:t>
            </a:r>
            <a:endParaRPr b="0" i="0" sz="1800" u="none" cap="none" strike="noStrike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6"/>
          <p:cNvSpPr txBox="1"/>
          <p:nvPr/>
        </p:nvSpPr>
        <p:spPr>
          <a:xfrm>
            <a:off x="6929202" y="1558644"/>
            <a:ext cx="209487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MX" sz="18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Banner promocional</a:t>
            </a:r>
            <a:endParaRPr b="0" i="0" sz="1800" u="none" cap="none" strike="noStrike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6"/>
          <p:cNvSpPr txBox="1"/>
          <p:nvPr/>
        </p:nvSpPr>
        <p:spPr>
          <a:xfrm>
            <a:off x="6867369" y="2967335"/>
            <a:ext cx="2094876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MX" sz="18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Enlaces a las categorías de las chazas</a:t>
            </a:r>
            <a:endParaRPr b="0" i="0" sz="1800" u="none" cap="none" strike="noStrike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p6"/>
          <p:cNvSpPr txBox="1"/>
          <p:nvPr/>
        </p:nvSpPr>
        <p:spPr>
          <a:xfrm>
            <a:off x="7047249" y="5577299"/>
            <a:ext cx="185878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MX" sz="18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Pie de pagina</a:t>
            </a:r>
            <a:endParaRPr b="0" i="0" sz="1800" u="none" cap="none" strike="noStrike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43" name="Google Shape;143;p6"/>
          <p:cNvCxnSpPr>
            <a:stCxn id="138" idx="2"/>
          </p:cNvCxnSpPr>
          <p:nvPr/>
        </p:nvCxnSpPr>
        <p:spPr>
          <a:xfrm flipH="1">
            <a:off x="884494" y="1003702"/>
            <a:ext cx="344700" cy="911400"/>
          </a:xfrm>
          <a:prstGeom prst="straightConnector1">
            <a:avLst/>
          </a:prstGeom>
          <a:noFill/>
          <a:ln cap="flat" cmpd="sng" w="25400">
            <a:solidFill>
              <a:srgbClr val="262626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40000" rotWithShape="0" dir="5400000" dist="20000">
              <a:srgbClr val="000000">
                <a:alpha val="37254"/>
              </a:srgbClr>
            </a:outerShdw>
          </a:effectLst>
        </p:spPr>
      </p:cxnSp>
      <p:cxnSp>
        <p:nvCxnSpPr>
          <p:cNvPr id="144" name="Google Shape;144;p6"/>
          <p:cNvCxnSpPr>
            <a:stCxn id="139" idx="1"/>
          </p:cNvCxnSpPr>
          <p:nvPr/>
        </p:nvCxnSpPr>
        <p:spPr>
          <a:xfrm flipH="1">
            <a:off x="6070898" y="957536"/>
            <a:ext cx="180000" cy="957600"/>
          </a:xfrm>
          <a:prstGeom prst="straightConnector1">
            <a:avLst/>
          </a:prstGeom>
          <a:noFill/>
          <a:ln cap="flat" cmpd="sng" w="25400">
            <a:solidFill>
              <a:srgbClr val="262626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40000" rotWithShape="0" dir="5400000" dist="20000">
              <a:srgbClr val="000000">
                <a:alpha val="37254"/>
              </a:srgbClr>
            </a:outerShdw>
          </a:effectLst>
        </p:spPr>
      </p:cxnSp>
      <p:cxnSp>
        <p:nvCxnSpPr>
          <p:cNvPr id="145" name="Google Shape;145;p6"/>
          <p:cNvCxnSpPr>
            <a:stCxn id="140" idx="2"/>
          </p:cNvCxnSpPr>
          <p:nvPr/>
        </p:nvCxnSpPr>
        <p:spPr>
          <a:xfrm flipH="1">
            <a:off x="6071041" y="1927976"/>
            <a:ext cx="1905600" cy="901800"/>
          </a:xfrm>
          <a:prstGeom prst="straightConnector1">
            <a:avLst/>
          </a:prstGeom>
          <a:noFill/>
          <a:ln cap="flat" cmpd="sng" w="25400">
            <a:solidFill>
              <a:srgbClr val="262626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40000" rotWithShape="0" dir="5400000" dist="20000">
              <a:srgbClr val="000000">
                <a:alpha val="37254"/>
              </a:srgbClr>
            </a:outerShdw>
          </a:effectLst>
        </p:spPr>
      </p:cxnSp>
      <p:cxnSp>
        <p:nvCxnSpPr>
          <p:cNvPr id="146" name="Google Shape;146;p6"/>
          <p:cNvCxnSpPr>
            <a:stCxn id="141" idx="2"/>
          </p:cNvCxnSpPr>
          <p:nvPr/>
        </p:nvCxnSpPr>
        <p:spPr>
          <a:xfrm flipH="1">
            <a:off x="6251007" y="3890665"/>
            <a:ext cx="1663800" cy="1593000"/>
          </a:xfrm>
          <a:prstGeom prst="straightConnector1">
            <a:avLst/>
          </a:prstGeom>
          <a:noFill/>
          <a:ln cap="flat" cmpd="sng" w="25400">
            <a:solidFill>
              <a:srgbClr val="262626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40000" rotWithShape="0" dir="5400000" dist="20000">
              <a:srgbClr val="000000">
                <a:alpha val="37254"/>
              </a:srgbClr>
            </a:outerShdw>
          </a:effectLst>
        </p:spPr>
      </p:cxnSp>
      <p:cxnSp>
        <p:nvCxnSpPr>
          <p:cNvPr id="147" name="Google Shape;147;p6"/>
          <p:cNvCxnSpPr>
            <a:stCxn id="142" idx="1"/>
          </p:cNvCxnSpPr>
          <p:nvPr/>
        </p:nvCxnSpPr>
        <p:spPr>
          <a:xfrm flipH="1">
            <a:off x="5576049" y="5761965"/>
            <a:ext cx="1471200" cy="184800"/>
          </a:xfrm>
          <a:prstGeom prst="straightConnector1">
            <a:avLst/>
          </a:prstGeom>
          <a:noFill/>
          <a:ln cap="flat" cmpd="sng" w="25400">
            <a:solidFill>
              <a:srgbClr val="262626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40000" rotWithShape="0" dir="5400000" dist="20000">
              <a:srgbClr val="000000">
                <a:alpha val="37254"/>
              </a:srgbClr>
            </a:outerShdw>
          </a:effectLst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7"/>
          <p:cNvPicPr preferRelativeResize="0"/>
          <p:nvPr/>
        </p:nvPicPr>
        <p:blipFill rotWithShape="1">
          <a:blip r:embed="rId3">
            <a:alphaModFix/>
          </a:blip>
          <a:srcRect b="0" l="11455" r="11259" t="0"/>
          <a:stretch/>
        </p:blipFill>
        <p:spPr>
          <a:xfrm>
            <a:off x="119953" y="1800830"/>
            <a:ext cx="3715619" cy="23330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7"/>
          <p:cNvPicPr preferRelativeResize="0"/>
          <p:nvPr/>
        </p:nvPicPr>
        <p:blipFill rotWithShape="1">
          <a:blip r:embed="rId4">
            <a:alphaModFix/>
          </a:blip>
          <a:srcRect b="0" l="11027" r="11027" t="0"/>
          <a:stretch/>
        </p:blipFill>
        <p:spPr>
          <a:xfrm>
            <a:off x="5429745" y="3523396"/>
            <a:ext cx="3715620" cy="2333009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7"/>
          <p:cNvSpPr txBox="1"/>
          <p:nvPr>
            <p:ph type="title"/>
          </p:nvPr>
        </p:nvSpPr>
        <p:spPr>
          <a:xfrm>
            <a:off x="457200" y="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mes New Roman"/>
              <a:buNone/>
            </a:pPr>
            <a:r>
              <a:rPr lang="es-MX" sz="3600">
                <a:latin typeface="Times New Roman"/>
                <a:ea typeface="Times New Roman"/>
                <a:cs typeface="Times New Roman"/>
                <a:sym typeface="Times New Roman"/>
              </a:rPr>
              <a:t>Página de inicio de sesión </a:t>
            </a:r>
            <a:endParaRPr sz="3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5" name="Google Shape;155;p7"/>
          <p:cNvSpPr txBox="1"/>
          <p:nvPr/>
        </p:nvSpPr>
        <p:spPr>
          <a:xfrm>
            <a:off x="3524562" y="953996"/>
            <a:ext cx="2094876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MX" sz="18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Switch entre iniciar sesión y el registro</a:t>
            </a:r>
            <a:endParaRPr b="0" i="0" sz="1800" u="none" cap="none" strike="noStrike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7"/>
          <p:cNvSpPr txBox="1"/>
          <p:nvPr/>
        </p:nvSpPr>
        <p:spPr>
          <a:xfrm>
            <a:off x="5945676" y="1503622"/>
            <a:ext cx="2834086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MX" sz="18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Card con todas las opciones para iniciar sesión</a:t>
            </a:r>
            <a:endParaRPr b="0" i="0" sz="1800" u="none" cap="none" strike="noStrike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7"/>
          <p:cNvSpPr txBox="1"/>
          <p:nvPr/>
        </p:nvSpPr>
        <p:spPr>
          <a:xfrm>
            <a:off x="7047249" y="5577299"/>
            <a:ext cx="185878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MX" sz="18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Pie de pagina</a:t>
            </a:r>
            <a:endParaRPr b="0" i="0" sz="1800" u="none" cap="none" strike="noStrike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58" name="Google Shape;158;p7"/>
          <p:cNvCxnSpPr>
            <a:stCxn id="155" idx="2"/>
          </p:cNvCxnSpPr>
          <p:nvPr/>
        </p:nvCxnSpPr>
        <p:spPr>
          <a:xfrm flipH="1">
            <a:off x="1977900" y="1600327"/>
            <a:ext cx="2594100" cy="588000"/>
          </a:xfrm>
          <a:prstGeom prst="straightConnector1">
            <a:avLst/>
          </a:prstGeom>
          <a:noFill/>
          <a:ln cap="flat" cmpd="sng" w="25400">
            <a:solidFill>
              <a:srgbClr val="262626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40000" rotWithShape="0" dir="5400000" dist="20000">
              <a:srgbClr val="000000">
                <a:alpha val="37254"/>
              </a:srgbClr>
            </a:outerShdw>
          </a:effectLst>
        </p:spPr>
      </p:cxnSp>
      <p:cxnSp>
        <p:nvCxnSpPr>
          <p:cNvPr id="159" name="Google Shape;159;p7"/>
          <p:cNvCxnSpPr>
            <a:stCxn id="156" idx="1"/>
          </p:cNvCxnSpPr>
          <p:nvPr/>
        </p:nvCxnSpPr>
        <p:spPr>
          <a:xfrm flipH="1">
            <a:off x="2631276" y="1826788"/>
            <a:ext cx="3314400" cy="961200"/>
          </a:xfrm>
          <a:prstGeom prst="straightConnector1">
            <a:avLst/>
          </a:prstGeom>
          <a:noFill/>
          <a:ln cap="flat" cmpd="sng" w="25400">
            <a:solidFill>
              <a:srgbClr val="262626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40000" rotWithShape="0" dir="5400000" dist="20000">
              <a:srgbClr val="000000">
                <a:alpha val="37254"/>
              </a:srgbClr>
            </a:outerShdw>
          </a:effectLst>
        </p:spPr>
      </p:cxnSp>
      <p:cxnSp>
        <p:nvCxnSpPr>
          <p:cNvPr id="160" name="Google Shape;160;p7"/>
          <p:cNvCxnSpPr>
            <a:stCxn id="155" idx="2"/>
          </p:cNvCxnSpPr>
          <p:nvPr/>
        </p:nvCxnSpPr>
        <p:spPr>
          <a:xfrm>
            <a:off x="4572000" y="1600327"/>
            <a:ext cx="2715600" cy="2290200"/>
          </a:xfrm>
          <a:prstGeom prst="straightConnector1">
            <a:avLst/>
          </a:prstGeom>
          <a:noFill/>
          <a:ln cap="flat" cmpd="sng" w="25400">
            <a:solidFill>
              <a:srgbClr val="262626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40000" rotWithShape="0" dir="5400000" dist="20000">
              <a:srgbClr val="000000">
                <a:alpha val="37254"/>
              </a:srgbClr>
            </a:outerShdw>
          </a:effectLst>
        </p:spPr>
      </p:cxnSp>
      <p:sp>
        <p:nvSpPr>
          <p:cNvPr id="161" name="Google Shape;161;p7"/>
          <p:cNvSpPr txBox="1"/>
          <p:nvPr/>
        </p:nvSpPr>
        <p:spPr>
          <a:xfrm>
            <a:off x="570325" y="4779499"/>
            <a:ext cx="2834086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MX" sz="18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Card con todas las opciones para registrar una nueva cuenta</a:t>
            </a:r>
            <a:endParaRPr b="0" i="0" sz="1800" u="none" cap="none" strike="noStrike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62" name="Google Shape;162;p7"/>
          <p:cNvCxnSpPr/>
          <p:nvPr/>
        </p:nvCxnSpPr>
        <p:spPr>
          <a:xfrm flipH="1" rot="10800000">
            <a:off x="3404411" y="4457005"/>
            <a:ext cx="3199589" cy="599383"/>
          </a:xfrm>
          <a:prstGeom prst="straightConnector1">
            <a:avLst/>
          </a:prstGeom>
          <a:noFill/>
          <a:ln cap="flat" cmpd="sng" w="25400">
            <a:solidFill>
              <a:srgbClr val="262626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40000" rotWithShape="0" dir="5400000" dist="20000">
              <a:srgbClr val="000000">
                <a:alpha val="37254"/>
              </a:srgbClr>
            </a:outerShdw>
          </a:effectLst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7527" y="2033957"/>
            <a:ext cx="5767699" cy="3092824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8"/>
          <p:cNvSpPr txBox="1"/>
          <p:nvPr>
            <p:ph type="title"/>
          </p:nvPr>
        </p:nvSpPr>
        <p:spPr>
          <a:xfrm>
            <a:off x="457200" y="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mes New Roman"/>
              <a:buNone/>
            </a:pPr>
            <a:r>
              <a:rPr lang="es-MX" sz="3600">
                <a:latin typeface="Times New Roman"/>
                <a:ea typeface="Times New Roman"/>
                <a:cs typeface="Times New Roman"/>
                <a:sym typeface="Times New Roman"/>
              </a:rPr>
              <a:t>Página de la respectiva categoria </a:t>
            </a:r>
            <a:endParaRPr sz="3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9" name="Google Shape;169;p8"/>
          <p:cNvSpPr txBox="1"/>
          <p:nvPr/>
        </p:nvSpPr>
        <p:spPr>
          <a:xfrm>
            <a:off x="299803" y="634370"/>
            <a:ext cx="185878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MX" sz="18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Logo de la pagina</a:t>
            </a:r>
            <a:endParaRPr b="0" i="0" sz="1800" u="none" cap="none" strike="noStrike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p8"/>
          <p:cNvSpPr txBox="1"/>
          <p:nvPr/>
        </p:nvSpPr>
        <p:spPr>
          <a:xfrm>
            <a:off x="6385809" y="895609"/>
            <a:ext cx="2593299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MX" sz="18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Botón para iniciar sesión o para ver el perfil</a:t>
            </a:r>
            <a:endParaRPr b="0" i="0" sz="1800" u="none" cap="none" strike="noStrike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p8"/>
          <p:cNvSpPr txBox="1"/>
          <p:nvPr/>
        </p:nvSpPr>
        <p:spPr>
          <a:xfrm>
            <a:off x="6929203" y="2379649"/>
            <a:ext cx="2094876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MX" sz="18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Enlaces a las chazas que corresponden a esta categoría</a:t>
            </a:r>
            <a:endParaRPr b="0" i="0" sz="1800" u="none" cap="none" strike="noStrike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Google Shape;172;p8"/>
          <p:cNvSpPr txBox="1"/>
          <p:nvPr/>
        </p:nvSpPr>
        <p:spPr>
          <a:xfrm>
            <a:off x="7047249" y="5577299"/>
            <a:ext cx="185878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MX" sz="18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Pie de pagina</a:t>
            </a:r>
            <a:endParaRPr b="0" i="0" sz="1800" u="none" cap="none" strike="noStrike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73" name="Google Shape;173;p8"/>
          <p:cNvCxnSpPr>
            <a:stCxn id="169" idx="2"/>
          </p:cNvCxnSpPr>
          <p:nvPr/>
        </p:nvCxnSpPr>
        <p:spPr>
          <a:xfrm>
            <a:off x="1229194" y="1003702"/>
            <a:ext cx="165000" cy="924300"/>
          </a:xfrm>
          <a:prstGeom prst="straightConnector1">
            <a:avLst/>
          </a:prstGeom>
          <a:noFill/>
          <a:ln cap="flat" cmpd="sng" w="25400">
            <a:solidFill>
              <a:srgbClr val="262626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40000" rotWithShape="0" dir="5400000" dist="20000">
              <a:srgbClr val="000000">
                <a:alpha val="37254"/>
              </a:srgbClr>
            </a:outerShdw>
          </a:effectLst>
        </p:spPr>
      </p:cxnSp>
      <p:cxnSp>
        <p:nvCxnSpPr>
          <p:cNvPr id="174" name="Google Shape;174;p8"/>
          <p:cNvCxnSpPr>
            <a:stCxn id="170" idx="1"/>
          </p:cNvCxnSpPr>
          <p:nvPr/>
        </p:nvCxnSpPr>
        <p:spPr>
          <a:xfrm flipH="1">
            <a:off x="6071109" y="1218775"/>
            <a:ext cx="314700" cy="738900"/>
          </a:xfrm>
          <a:prstGeom prst="straightConnector1">
            <a:avLst/>
          </a:prstGeom>
          <a:noFill/>
          <a:ln cap="flat" cmpd="sng" w="25400">
            <a:solidFill>
              <a:srgbClr val="262626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40000" rotWithShape="0" dir="5400000" dist="20000">
              <a:srgbClr val="000000">
                <a:alpha val="37254"/>
              </a:srgbClr>
            </a:outerShdw>
          </a:effectLst>
        </p:spPr>
      </p:cxnSp>
      <p:cxnSp>
        <p:nvCxnSpPr>
          <p:cNvPr id="175" name="Google Shape;175;p8"/>
          <p:cNvCxnSpPr>
            <a:stCxn id="171" idx="2"/>
          </p:cNvCxnSpPr>
          <p:nvPr/>
        </p:nvCxnSpPr>
        <p:spPr>
          <a:xfrm rot="10800000">
            <a:off x="6071041" y="3216879"/>
            <a:ext cx="1905600" cy="86100"/>
          </a:xfrm>
          <a:prstGeom prst="straightConnector1">
            <a:avLst/>
          </a:prstGeom>
          <a:noFill/>
          <a:ln cap="flat" cmpd="sng" w="25400">
            <a:solidFill>
              <a:srgbClr val="262626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40000" rotWithShape="0" dir="5400000" dist="20000">
              <a:srgbClr val="000000">
                <a:alpha val="37254"/>
              </a:srgbClr>
            </a:outerShdw>
          </a:effectLst>
        </p:spPr>
      </p:cxnSp>
      <p:cxnSp>
        <p:nvCxnSpPr>
          <p:cNvPr id="176" name="Google Shape;176;p8"/>
          <p:cNvCxnSpPr>
            <a:stCxn id="172" idx="1"/>
          </p:cNvCxnSpPr>
          <p:nvPr/>
        </p:nvCxnSpPr>
        <p:spPr>
          <a:xfrm rot="10800000">
            <a:off x="3836649" y="5205465"/>
            <a:ext cx="3210600" cy="556500"/>
          </a:xfrm>
          <a:prstGeom prst="straightConnector1">
            <a:avLst/>
          </a:prstGeom>
          <a:noFill/>
          <a:ln cap="flat" cmpd="sng" w="25400">
            <a:solidFill>
              <a:srgbClr val="262626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40000" rotWithShape="0" dir="5400000" dist="20000">
              <a:srgbClr val="000000">
                <a:alpha val="37254"/>
              </a:srgbClr>
            </a:outerShdw>
          </a:effectLst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" name="Google Shape;181;p9"/>
          <p:cNvGrpSpPr/>
          <p:nvPr/>
        </p:nvGrpSpPr>
        <p:grpSpPr>
          <a:xfrm>
            <a:off x="510121" y="1621561"/>
            <a:ext cx="4797547" cy="4373287"/>
            <a:chOff x="299803" y="-25862"/>
            <a:chExt cx="7749915" cy="9984543"/>
          </a:xfrm>
        </p:grpSpPr>
        <p:pic>
          <p:nvPicPr>
            <p:cNvPr id="182" name="Google Shape;182;p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99803" y="-25862"/>
              <a:ext cx="7630590" cy="532521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3" name="Google Shape;183;p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99803" y="4861804"/>
              <a:ext cx="7749915" cy="509687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84" name="Google Shape;184;p9"/>
          <p:cNvSpPr txBox="1"/>
          <p:nvPr>
            <p:ph type="title"/>
          </p:nvPr>
        </p:nvSpPr>
        <p:spPr>
          <a:xfrm>
            <a:off x="457200" y="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mes New Roman"/>
              <a:buNone/>
            </a:pPr>
            <a:r>
              <a:rPr lang="es-MX" sz="3600">
                <a:latin typeface="Times New Roman"/>
                <a:ea typeface="Times New Roman"/>
                <a:cs typeface="Times New Roman"/>
                <a:sym typeface="Times New Roman"/>
              </a:rPr>
              <a:t>Página de una chaza especifica </a:t>
            </a:r>
            <a:endParaRPr sz="3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5" name="Google Shape;185;p9"/>
          <p:cNvSpPr txBox="1"/>
          <p:nvPr/>
        </p:nvSpPr>
        <p:spPr>
          <a:xfrm>
            <a:off x="299803" y="634370"/>
            <a:ext cx="185878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MX" sz="18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Logo de la pagina</a:t>
            </a:r>
            <a:endParaRPr b="0" i="0" sz="1800" u="none" cap="none" strike="noStrike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p9"/>
          <p:cNvSpPr txBox="1"/>
          <p:nvPr/>
        </p:nvSpPr>
        <p:spPr>
          <a:xfrm>
            <a:off x="6250898" y="634370"/>
            <a:ext cx="2593299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MX" sz="18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Botón para iniciar sesión o para ver el perfil</a:t>
            </a:r>
            <a:endParaRPr b="0" i="0" sz="1800" u="none" cap="none" strike="noStrike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9"/>
          <p:cNvSpPr txBox="1"/>
          <p:nvPr/>
        </p:nvSpPr>
        <p:spPr>
          <a:xfrm>
            <a:off x="6929202" y="1558644"/>
            <a:ext cx="2094877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MX" sz="18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Logo/banner de la chaza</a:t>
            </a:r>
            <a:endParaRPr b="0" i="0" sz="1800" u="none" cap="none" strike="noStrike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p9"/>
          <p:cNvSpPr txBox="1"/>
          <p:nvPr/>
        </p:nvSpPr>
        <p:spPr>
          <a:xfrm>
            <a:off x="6816777" y="2574453"/>
            <a:ext cx="2094876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MX" sz="18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Productos ofrecidos por la chaza con sus precios</a:t>
            </a:r>
            <a:endParaRPr b="0" i="0" sz="1800" u="none" cap="none" strike="noStrike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Google Shape;189;p9"/>
          <p:cNvSpPr txBox="1"/>
          <p:nvPr/>
        </p:nvSpPr>
        <p:spPr>
          <a:xfrm>
            <a:off x="7047249" y="5577299"/>
            <a:ext cx="185878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MX" sz="18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Pie de pagina</a:t>
            </a:r>
            <a:endParaRPr b="0" i="0" sz="1800" u="none" cap="none" strike="noStrike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90" name="Google Shape;190;p9"/>
          <p:cNvCxnSpPr>
            <a:stCxn id="185" idx="2"/>
          </p:cNvCxnSpPr>
          <p:nvPr/>
        </p:nvCxnSpPr>
        <p:spPr>
          <a:xfrm flipH="1">
            <a:off x="764494" y="1003702"/>
            <a:ext cx="464700" cy="555000"/>
          </a:xfrm>
          <a:prstGeom prst="straightConnector1">
            <a:avLst/>
          </a:prstGeom>
          <a:noFill/>
          <a:ln cap="flat" cmpd="sng" w="25400">
            <a:solidFill>
              <a:srgbClr val="262626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40000" rotWithShape="0" dir="5400000" dist="20000">
              <a:srgbClr val="000000">
                <a:alpha val="37254"/>
              </a:srgbClr>
            </a:outerShdw>
          </a:effectLst>
        </p:spPr>
      </p:cxnSp>
      <p:cxnSp>
        <p:nvCxnSpPr>
          <p:cNvPr id="191" name="Google Shape;191;p9"/>
          <p:cNvCxnSpPr>
            <a:stCxn id="186" idx="1"/>
          </p:cNvCxnSpPr>
          <p:nvPr/>
        </p:nvCxnSpPr>
        <p:spPr>
          <a:xfrm flipH="1">
            <a:off x="5006498" y="957536"/>
            <a:ext cx="1244400" cy="583500"/>
          </a:xfrm>
          <a:prstGeom prst="straightConnector1">
            <a:avLst/>
          </a:prstGeom>
          <a:noFill/>
          <a:ln cap="flat" cmpd="sng" w="25400">
            <a:solidFill>
              <a:srgbClr val="262626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40000" rotWithShape="0" dir="5400000" dist="20000">
              <a:srgbClr val="000000">
                <a:alpha val="37254"/>
              </a:srgbClr>
            </a:outerShdw>
          </a:effectLst>
        </p:spPr>
      </p:cxnSp>
      <p:cxnSp>
        <p:nvCxnSpPr>
          <p:cNvPr id="192" name="Google Shape;192;p9"/>
          <p:cNvCxnSpPr>
            <a:stCxn id="187" idx="1"/>
          </p:cNvCxnSpPr>
          <p:nvPr/>
        </p:nvCxnSpPr>
        <p:spPr>
          <a:xfrm flipH="1">
            <a:off x="5061402" y="1881810"/>
            <a:ext cx="1867800" cy="664200"/>
          </a:xfrm>
          <a:prstGeom prst="straightConnector1">
            <a:avLst/>
          </a:prstGeom>
          <a:noFill/>
          <a:ln cap="flat" cmpd="sng" w="25400">
            <a:solidFill>
              <a:srgbClr val="262626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40000" rotWithShape="0" dir="5400000" dist="20000">
              <a:srgbClr val="000000">
                <a:alpha val="37254"/>
              </a:srgbClr>
            </a:outerShdw>
          </a:effectLst>
        </p:spPr>
      </p:cxnSp>
      <p:cxnSp>
        <p:nvCxnSpPr>
          <p:cNvPr id="193" name="Google Shape;193;p9"/>
          <p:cNvCxnSpPr>
            <a:stCxn id="188" idx="1"/>
          </p:cNvCxnSpPr>
          <p:nvPr/>
        </p:nvCxnSpPr>
        <p:spPr>
          <a:xfrm flipH="1">
            <a:off x="5176377" y="3036118"/>
            <a:ext cx="1640400" cy="831000"/>
          </a:xfrm>
          <a:prstGeom prst="straightConnector1">
            <a:avLst/>
          </a:prstGeom>
          <a:noFill/>
          <a:ln cap="flat" cmpd="sng" w="25400">
            <a:solidFill>
              <a:srgbClr val="262626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40000" rotWithShape="0" dir="5400000" dist="20000">
              <a:srgbClr val="000000">
                <a:alpha val="37254"/>
              </a:srgbClr>
            </a:outerShdw>
          </a:effectLst>
        </p:spPr>
      </p:cxnSp>
      <p:cxnSp>
        <p:nvCxnSpPr>
          <p:cNvPr id="194" name="Google Shape;194;p9"/>
          <p:cNvCxnSpPr>
            <a:stCxn id="189" idx="1"/>
          </p:cNvCxnSpPr>
          <p:nvPr/>
        </p:nvCxnSpPr>
        <p:spPr>
          <a:xfrm flipH="1">
            <a:off x="4132749" y="5761965"/>
            <a:ext cx="2914500" cy="193200"/>
          </a:xfrm>
          <a:prstGeom prst="straightConnector1">
            <a:avLst/>
          </a:prstGeom>
          <a:noFill/>
          <a:ln cap="flat" cmpd="sng" w="25400">
            <a:solidFill>
              <a:srgbClr val="262626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40000" rotWithShape="0" dir="5400000" dist="20000">
              <a:srgbClr val="000000">
                <a:alpha val="37254"/>
              </a:srgbClr>
            </a:outerShdw>
          </a:effectLst>
        </p:spPr>
      </p:cxnSp>
      <p:sp>
        <p:nvSpPr>
          <p:cNvPr id="195" name="Google Shape;195;p9"/>
          <p:cNvSpPr txBox="1"/>
          <p:nvPr/>
        </p:nvSpPr>
        <p:spPr>
          <a:xfrm>
            <a:off x="6811154" y="3650183"/>
            <a:ext cx="2094876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MX" sz="18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Mapa de ubicación de la chaza</a:t>
            </a:r>
            <a:endParaRPr b="0" i="0" sz="1800" u="none" cap="none" strike="noStrike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96" name="Google Shape;196;p9"/>
          <p:cNvCxnSpPr>
            <a:stCxn id="195" idx="1"/>
          </p:cNvCxnSpPr>
          <p:nvPr/>
        </p:nvCxnSpPr>
        <p:spPr>
          <a:xfrm flipH="1">
            <a:off x="1454054" y="3973349"/>
            <a:ext cx="5357100" cy="43800"/>
          </a:xfrm>
          <a:prstGeom prst="straightConnector1">
            <a:avLst/>
          </a:prstGeom>
          <a:noFill/>
          <a:ln cap="flat" cmpd="sng" w="25400">
            <a:solidFill>
              <a:srgbClr val="262626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40000" rotWithShape="0" dir="5400000" dist="20000">
              <a:srgbClr val="000000">
                <a:alpha val="37254"/>
              </a:srgbClr>
            </a:outerShdw>
          </a:effectLst>
        </p:spPr>
      </p:cxnSp>
      <p:sp>
        <p:nvSpPr>
          <p:cNvPr id="197" name="Google Shape;197;p9"/>
          <p:cNvSpPr txBox="1"/>
          <p:nvPr/>
        </p:nvSpPr>
        <p:spPr>
          <a:xfrm>
            <a:off x="6834577" y="4448914"/>
            <a:ext cx="2094876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MX" sz="18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Sistema de comentarios para la chaza</a:t>
            </a:r>
            <a:endParaRPr b="0" i="0" sz="1800" u="none" cap="none" strike="noStrike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98" name="Google Shape;198;p9"/>
          <p:cNvCxnSpPr>
            <a:stCxn id="197" idx="1"/>
          </p:cNvCxnSpPr>
          <p:nvPr/>
        </p:nvCxnSpPr>
        <p:spPr>
          <a:xfrm flipH="1">
            <a:off x="4706977" y="4910579"/>
            <a:ext cx="2127600" cy="990000"/>
          </a:xfrm>
          <a:prstGeom prst="straightConnector1">
            <a:avLst/>
          </a:prstGeom>
          <a:noFill/>
          <a:ln cap="flat" cmpd="sng" w="25400">
            <a:solidFill>
              <a:srgbClr val="262626"/>
            </a:solidFill>
            <a:prstDash val="solid"/>
            <a:round/>
            <a:headEnd len="sm" w="sm" type="none"/>
            <a:tailEnd len="med" w="med" type="triangle"/>
          </a:ln>
          <a:effectLst>
            <a:outerShdw blurRad="40000" rotWithShape="0" dir="5400000" dist="20000">
              <a:srgbClr val="000000">
                <a:alpha val="37254"/>
              </a:srgbClr>
            </a:outerShdw>
          </a:effectLst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lantilla-presentacion">
  <a:themeElements>
    <a:clrScheme name="Violeta II">
      <a:dk1>
        <a:srgbClr val="000000"/>
      </a:dk1>
      <a:lt1>
        <a:srgbClr val="FFFFFF"/>
      </a:lt1>
      <a:dk2>
        <a:srgbClr val="632E62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2018-07-09T16:33:10Z</dcterms:created>
  <dc:creator>Shayu Garnica</dc:creator>
</cp:coreProperties>
</file>